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4" r:id="rId3"/>
    <p:sldId id="291" r:id="rId4"/>
    <p:sldId id="300" r:id="rId5"/>
    <p:sldId id="330" r:id="rId6"/>
    <p:sldId id="301" r:id="rId7"/>
    <p:sldId id="295" r:id="rId8"/>
    <p:sldId id="296" r:id="rId9"/>
    <p:sldId id="297" r:id="rId10"/>
    <p:sldId id="298" r:id="rId11"/>
    <p:sldId id="325" r:id="rId12"/>
    <p:sldId id="299" r:id="rId13"/>
    <p:sldId id="302" r:id="rId14"/>
    <p:sldId id="304" r:id="rId15"/>
    <p:sldId id="311" r:id="rId16"/>
    <p:sldId id="308" r:id="rId17"/>
    <p:sldId id="305" r:id="rId18"/>
    <p:sldId id="307" r:id="rId19"/>
    <p:sldId id="314" r:id="rId20"/>
    <p:sldId id="315" r:id="rId21"/>
    <p:sldId id="323" r:id="rId22"/>
    <p:sldId id="329" r:id="rId23"/>
    <p:sldId id="320" r:id="rId24"/>
    <p:sldId id="322" r:id="rId25"/>
    <p:sldId id="327" r:id="rId26"/>
    <p:sldId id="32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52"/>
    <a:srgbClr val="0845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32" autoAdjust="0"/>
    <p:restoredTop sz="97738" autoAdjust="0"/>
  </p:normalViewPr>
  <p:slideViewPr>
    <p:cSldViewPr>
      <p:cViewPr varScale="1">
        <p:scale>
          <a:sx n="88" d="100"/>
          <a:sy n="88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29C0A-8829-416B-ADF6-6A1E5C20256C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26B7-8894-44AB-9A39-2F5179FBA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67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926B7-8894-44AB-9A39-2F5179FBAB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926B7-8894-44AB-9A39-2F5179FBABA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4C53-12F5-4FE0-A39A-9FCA2569A3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09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D91F-AFA0-442D-8515-72ACB40A8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5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6D5F-C629-4C90-991C-916276BAEF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87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533D-3AE1-4712-88F6-9B3125D1FC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30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0981-9134-4B56-ADBB-46809E9C92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22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BA28-7108-406E-98DE-8CEA5BAEBE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9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DEE2-21A1-44F3-B3C5-DC2D73EBCF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3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A3A9-D9BD-4175-BC42-34008EDF6B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31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2539-4E6D-4EB6-838F-1B58E9AAF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2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4656-BA6C-432E-9AE4-0D8693B714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76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3F35-09A5-47E9-B257-80250476F6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7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1567-6C4A-4795-8E01-4DA55D23D73B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AF1E-F983-4E30-AD00-CD47770D2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724EE-680D-4E26-8356-CFD66F159E6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www.tio.by/uploads/tinymce_images/oleg_pavlov/2012/fevral/plakat/04b0d875f6a65b562bb0d2a3dd5980d5.jpg"/>
          <p:cNvPicPr>
            <a:picLocks noChangeAspect="1" noChangeArrowheads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86388"/>
            <a:ext cx="7772400" cy="1000132"/>
          </a:xfrm>
        </p:spPr>
        <p:txBody>
          <a:bodyPr/>
          <a:lstStyle/>
          <a:p>
            <a:endParaRPr lang="ru-RU" b="1" i="1" dirty="0">
              <a:solidFill>
                <a:srgbClr val="0A1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483" y="0"/>
            <a:ext cx="97821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448" y="5534025"/>
            <a:ext cx="978114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65853" y="2785044"/>
            <a:ext cx="3979416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7494" y="2796893"/>
            <a:ext cx="395572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www.funlib.ru/cimg/2014/101708/23220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349" y="461202"/>
            <a:ext cx="8662509" cy="626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песня про БЕЛАРУСЬ обр 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08304" y="6479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8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2932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5456" y="32404"/>
            <a:ext cx="7772400" cy="1357321"/>
          </a:xfrm>
        </p:spPr>
        <p:txBody>
          <a:bodyPr>
            <a:norm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Асветніцкая дзейнасць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513" y="-62808"/>
            <a:ext cx="28162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http://rublacklist.net/media/%D1%88%D0%BA%D0%BE%D0%BB%D1%8B_%D1%80%D1%83%D1%81%D0%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" y="1585280"/>
            <a:ext cx="4116313" cy="398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4"/>
          <a:stretch/>
        </p:blipFill>
        <p:spPr bwMode="auto">
          <a:xfrm>
            <a:off x="4237669" y="3210685"/>
            <a:ext cx="5027688" cy="357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85" y="-10655"/>
            <a:ext cx="9218512" cy="68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Повесть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471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875765"/>
            <a:ext cx="3789634" cy="509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217" y="620687"/>
            <a:ext cx="407193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4347885" y="3423672"/>
            <a:ext cx="4104456" cy="324036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Сынам сваім Яраслаў гаварыў: “Кніжныя словы ёсць рэкі, напаўнячыя </a:t>
            </a:r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сусвет.”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6700"/>
            <a:ext cx="9123128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3515" y="404664"/>
            <a:ext cx="7848872" cy="1143007"/>
          </a:xfrm>
        </p:spPr>
        <p:txBody>
          <a:bodyPr>
            <a:noAutofit/>
          </a:bodyPr>
          <a:lstStyle/>
          <a:p>
            <a:r>
              <a:rPr lang="be-BY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Распаўсюджванне хрысціянства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2004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собор св софии в киев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7215"/>
          <a:stretch/>
        </p:blipFill>
        <p:spPr bwMode="auto">
          <a:xfrm>
            <a:off x="323528" y="1712859"/>
            <a:ext cx="3744416" cy="403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img-fotki.yandex.ru/get/4207/slonovnik2000.42/0_2cbfe_36d4c45d_XL"/>
          <p:cNvPicPr>
            <a:picLocks noChangeAspect="1" noChangeArrowheads="1"/>
          </p:cNvPicPr>
          <p:nvPr/>
        </p:nvPicPr>
        <p:blipFill rotWithShape="1">
          <a:blip r:embed="rId4"/>
          <a:srcRect b="5224"/>
          <a:stretch/>
        </p:blipFill>
        <p:spPr bwMode="auto">
          <a:xfrm>
            <a:off x="4932040" y="1752796"/>
            <a:ext cx="3755389" cy="403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5"/>
          <a:srcRect t="18841" b="14493"/>
          <a:stretch>
            <a:fillRect/>
          </a:stretch>
        </p:blipFill>
        <p:spPr bwMode="auto">
          <a:xfrm>
            <a:off x="7143768" y="0"/>
            <a:ext cx="2000232" cy="171446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5748031"/>
            <a:ext cx="3611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Сафійскі сабор</a:t>
            </a:r>
          </a:p>
          <a:p>
            <a:pPr algn="ctr"/>
            <a:r>
              <a:rPr lang="be-B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ў Кіеве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3165" y="5786363"/>
            <a:ext cx="486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Сафійскі</a:t>
            </a:r>
            <a:r>
              <a:rPr lang="be-BY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сабор</a:t>
            </a:r>
          </a:p>
          <a:p>
            <a:pPr algn="ctr"/>
            <a:r>
              <a:rPr lang="be-B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Ноўгарадзе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692696"/>
            <a:ext cx="4320480" cy="1928825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Кіеў стаў адным з самых прыгожых гарадоў свету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92906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золотые ворота в киев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000108"/>
            <a:ext cx="4543428" cy="568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maxpark.com/static/u/article_image/12/09/07/tmpysIdB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8520" y="2996952"/>
            <a:ext cx="4176464" cy="348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пабудаваў ён на Волзе горад-</a:t>
            </a:r>
            <a:b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назваў яго Яраслаўль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71612"/>
            <a:ext cx="842968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94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48154"/>
            <a:ext cx="5570134" cy="1285883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“Руская праўда”- </a:t>
            </a:r>
            <a:r>
              <a:rPr lang="be-BY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першы закон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86200"/>
            <a:ext cx="4343408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6" descr="http://www.ruklinok.info/_ph/13/39261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29919"/>
            <a:ext cx="3278738" cy="495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fs00.infourok.ru/images/doc/218/1714/2/img7.jpg"/>
          <p:cNvPicPr>
            <a:picLocks noChangeAspect="1" noChangeArrowheads="1"/>
          </p:cNvPicPr>
          <p:nvPr/>
        </p:nvPicPr>
        <p:blipFill>
          <a:blip r:embed="rId4"/>
          <a:srcRect b="15748"/>
          <a:stretch>
            <a:fillRect/>
          </a:stretch>
        </p:blipFill>
        <p:spPr bwMode="auto">
          <a:xfrm>
            <a:off x="3788236" y="2852936"/>
            <a:ext cx="5651012" cy="370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1728251" cy="21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550" y="0"/>
            <a:ext cx="9177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238128" cy="1470025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114300" algn="l"/>
              </a:tabLst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Boss\Мои документы\Мои рисунки\JroslavZakonoda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312624"/>
            <a:ext cx="4468938" cy="5126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ертикальный свиток 5"/>
          <p:cNvSpPr/>
          <p:nvPr/>
        </p:nvSpPr>
        <p:spPr>
          <a:xfrm>
            <a:off x="0" y="620688"/>
            <a:ext cx="4437294" cy="5832648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Рускай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Праўды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свабодны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чалавек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заб’е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свабоднага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тады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помсціць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брат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забойства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брата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сын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бацьку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стрыечны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брат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пляменнік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боку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сястры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будзе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нікога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адпомціў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тады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трэба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выплаціць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забойцу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князю 40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грывен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галаву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забітага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688174"/>
            <a:ext cx="7593518" cy="642941"/>
          </a:xfrm>
        </p:spPr>
        <p:txBody>
          <a:bodyPr>
            <a:noAutofit/>
          </a:bodyPr>
          <a:lstStyle/>
          <a:p>
            <a: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Запавет Яраслава сынам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Boss\Мои документы\Мои рисунки\JroslavNastavleni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633507"/>
            <a:ext cx="4654300" cy="5190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4"/>
          <a:srcRect t="18841" b="14493"/>
          <a:stretch>
            <a:fillRect/>
          </a:stretch>
        </p:blipFill>
        <p:spPr bwMode="auto">
          <a:xfrm>
            <a:off x="6500826" y="152400"/>
            <a:ext cx="2643173" cy="2357431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857892"/>
            <a:ext cx="8929718" cy="1000108"/>
          </a:xfrm>
        </p:spPr>
        <p:txBody>
          <a:bodyPr>
            <a:normAutofit fontScale="92500"/>
          </a:bodyPr>
          <a:lstStyle/>
          <a:p>
            <a:pPr algn="just"/>
            <a:r>
              <a:rPr lang="be-BY" dirty="0" smtClean="0">
                <a:solidFill>
                  <a:srgbClr val="0A1D52"/>
                </a:solidFill>
              </a:rPr>
              <a:t>     </a:t>
            </a:r>
            <a:r>
              <a:rPr lang="be-BY" sz="4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Леў                Яраслаў              Карл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his.1september.ru/2006/17/2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164" y="1902327"/>
            <a:ext cx="2786082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http://persons-info.com/userfiles/image/persons/20000-30000/22000-23000/22792/KARL_V_Gabsbur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1940843"/>
            <a:ext cx="2857520" cy="3910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Documents and Settings\Boss\Мои документы\Мои рисунки\454px-Yaroslav_reconstruction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486" y="1938052"/>
            <a:ext cx="2857488" cy="3857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6"/>
          <a:srcRect t="18841" b="14493"/>
          <a:stretch>
            <a:fillRect/>
          </a:stretch>
        </p:blipFill>
        <p:spPr bwMode="auto">
          <a:xfrm>
            <a:off x="7000892" y="0"/>
            <a:ext cx="2143108" cy="185736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40466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Мудрыя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163" y="-6571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9160"/>
            <a:ext cx="7309476" cy="1699680"/>
          </a:xfrm>
        </p:spPr>
        <p:txBody>
          <a:bodyPr>
            <a:noAutofit/>
          </a:bodyPr>
          <a:lstStyle/>
          <a:p>
            <a: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Праверка дамашняга задання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6858016" y="0"/>
            <a:ext cx="2607453" cy="2357431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66"/>
          <a:stretch/>
        </p:blipFill>
        <p:spPr bwMode="auto">
          <a:xfrm>
            <a:off x="243699" y="2564904"/>
            <a:ext cx="2970979" cy="341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66"/>
          <a:stretch/>
        </p:blipFill>
        <p:spPr bwMode="auto">
          <a:xfrm>
            <a:off x="3488497" y="2714620"/>
            <a:ext cx="2520280" cy="336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35"/>
          <a:stretch/>
        </p:blipFill>
        <p:spPr bwMode="auto">
          <a:xfrm>
            <a:off x="6372200" y="3071810"/>
            <a:ext cx="2520280" cy="336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1040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5" y="582721"/>
            <a:ext cx="3503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Тэст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305692" y="304800"/>
            <a:ext cx="1981216" cy="1624002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74" y="2167389"/>
            <a:ext cx="8091990" cy="4690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92" y="5593433"/>
            <a:ext cx="1442772" cy="1264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5" y="582721"/>
            <a:ext cx="3503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Тэст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305692" y="304800"/>
            <a:ext cx="1981216" cy="1624002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53039" y="1928802"/>
            <a:ext cx="16106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1-б</a:t>
            </a:r>
          </a:p>
          <a:p>
            <a:r>
              <a:rPr lang="be-BY" sz="6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2-а</a:t>
            </a:r>
          </a:p>
          <a:p>
            <a:r>
              <a:rPr lang="be-BY" sz="6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3-б</a:t>
            </a:r>
          </a:p>
          <a:p>
            <a:r>
              <a:rPr lang="be-BY" sz="6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4-в</a:t>
            </a:r>
          </a:p>
          <a:p>
            <a:r>
              <a:rPr lang="be-BY" sz="6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5-б</a:t>
            </a:r>
            <a:endParaRPr lang="ru-RU" sz="6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3"/>
            <a:ext cx="7120370" cy="412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92" y="5593433"/>
            <a:ext cx="1442772" cy="1264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74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325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87120" y="714356"/>
            <a:ext cx="3929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Сінквейн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16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22" y="2348880"/>
            <a:ext cx="8185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Яраслаў Мудры</a:t>
            </a:r>
          </a:p>
          <a:p>
            <a:pPr algn="ctr"/>
            <a:r>
              <a:rPr lang="be-BY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разумны, смелы</a:t>
            </a:r>
          </a:p>
          <a:p>
            <a:pPr algn="ctr"/>
            <a:r>
              <a:rPr lang="be-BY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вучыць,верыць,абараняе</a:t>
            </a:r>
          </a:p>
          <a:p>
            <a:pPr algn="ctr"/>
            <a:r>
              <a:rPr lang="be-BY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моцна любіць сваю Радзіму</a:t>
            </a:r>
          </a:p>
          <a:p>
            <a:pPr algn="ctr"/>
            <a:r>
              <a:rPr lang="be-BY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патрыёт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000892" y="0"/>
            <a:ext cx="2143108" cy="185736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pic>
        <p:nvPicPr>
          <p:cNvPr id="11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153292" y="152400"/>
            <a:ext cx="2143108" cy="185736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pic>
        <p:nvPicPr>
          <p:cNvPr id="12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305692" y="304800"/>
            <a:ext cx="2143108" cy="185736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13645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1031" y="836712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Дамашняе заданне</a:t>
            </a:r>
            <a:b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7215206" y="142852"/>
            <a:ext cx="2143140" cy="200026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0247"/>
            <a:ext cx="7149229" cy="4844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rot="20653775">
            <a:off x="1224552" y="2753584"/>
            <a:ext cx="2378712" cy="249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sz="4000" b="1" i="1" dirty="0">
                <a:solidFill>
                  <a:srgbClr val="0A1D52"/>
                </a:solidFill>
                <a:latin typeface="Times New Roman" pitchFamily="18" charset="0"/>
                <a:cs typeface="Times New Roman" pitchFamily="18" charset="0"/>
              </a:rPr>
              <a:t>с. 45, </a:t>
            </a:r>
            <a:endParaRPr lang="be-BY" sz="4000" b="1" i="1" dirty="0" smtClean="0">
              <a:solidFill>
                <a:srgbClr val="0A1D5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be-BY" sz="4000" b="1" i="1" dirty="0" smtClean="0">
                <a:solidFill>
                  <a:srgbClr val="0A1D52"/>
                </a:solidFill>
                <a:latin typeface="Times New Roman" pitchFamily="18" charset="0"/>
                <a:cs typeface="Times New Roman" pitchFamily="18" charset="0"/>
              </a:rPr>
              <a:t>адк</a:t>
            </a:r>
            <a:r>
              <a:rPr lang="be-BY" sz="4000" b="1" i="1" dirty="0">
                <a:solidFill>
                  <a:srgbClr val="0A1D52"/>
                </a:solidFill>
                <a:latin typeface="Times New Roman" pitchFamily="18" charset="0"/>
                <a:cs typeface="Times New Roman" pitchFamily="18" charset="0"/>
              </a:rPr>
              <a:t>. на пытанні;</a:t>
            </a:r>
          </a:p>
          <a:p>
            <a:pPr lvl="0" algn="ctr"/>
            <a:r>
              <a:rPr lang="be-BY" sz="4000" b="1" i="1" dirty="0">
                <a:solidFill>
                  <a:srgbClr val="0A1D52"/>
                </a:solidFill>
                <a:latin typeface="Times New Roman" pitchFamily="18" charset="0"/>
                <a:cs typeface="Times New Roman" pitchFamily="18" charset="0"/>
              </a:rPr>
              <a:t>сш. с</a:t>
            </a:r>
            <a:r>
              <a:rPr lang="be-BY" sz="4000" b="1" i="1" dirty="0" smtClean="0">
                <a:solidFill>
                  <a:srgbClr val="0A1D5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sz="4000" b="1" i="1" dirty="0">
                <a:solidFill>
                  <a:srgbClr val="0A1D5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000" b="1" i="1" dirty="0">
              <a:solidFill>
                <a:srgbClr val="0A1D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9069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653775">
            <a:off x="1224552" y="2753584"/>
            <a:ext cx="2378712" cy="249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000" b="1" i="1" dirty="0">
              <a:solidFill>
                <a:srgbClr val="0A1D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joniskiosaulute.lt/saulute/grupes/peledziuk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846954"/>
            <a:ext cx="4581151" cy="52785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91680" y="50004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6000" b="1" dirty="0" smtClean="0">
                <a:solidFill>
                  <a:schemeClr val="accent6">
                    <a:lumMod val="50000"/>
                  </a:schemeClr>
                </a:solidFill>
              </a:rPr>
              <a:t>Рэфлексія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type="body" sz="half" idx="2"/>
          </p:nvPr>
        </p:nvSpPr>
        <p:spPr>
          <a:xfrm>
            <a:off x="107505" y="2802483"/>
            <a:ext cx="3285504" cy="823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Полацк</a:t>
            </a:r>
          </a:p>
          <a:p>
            <a:pPr marL="0" indent="0">
              <a:buNone/>
            </a:pPr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Кіеў</a:t>
            </a:r>
          </a:p>
          <a:p>
            <a:pPr marL="0" indent="0">
              <a:buNone/>
            </a:pPr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Ноўгарад</a:t>
            </a:r>
          </a:p>
          <a:p>
            <a:pPr marL="0" indent="0">
              <a:buNone/>
            </a:pPr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Заслаўе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6156176" y="2956545"/>
            <a:ext cx="2966040" cy="31051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be-BY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Рагвалод</a:t>
            </a:r>
            <a:endParaRPr lang="ru-RU" sz="4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e-BY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Уладзімір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Яраполк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Рагнеда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Ізяслаў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974" y="0"/>
            <a:ext cx="2312169" cy="210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57" y="1394221"/>
            <a:ext cx="2592288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Анастасія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3986" y="2277600"/>
            <a:ext cx="2895172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Гарыслава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028387" y="1513356"/>
            <a:ext cx="1266440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48" y="841744"/>
            <a:ext cx="1298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1178" y="263153"/>
            <a:ext cx="2232248" cy="428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Рагнеда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4099" y="748647"/>
            <a:ext cx="233244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Рагнеда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209" y="1471731"/>
            <a:ext cx="2304256" cy="554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Рагвалод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8362" y="248585"/>
            <a:ext cx="232608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Ізяслаў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602" y="205722"/>
            <a:ext cx="1292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48" y="2165913"/>
            <a:ext cx="12922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81619" y="2726247"/>
            <a:ext cx="8018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</a:t>
            </a:r>
          </a:p>
          <a:p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be-BY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451217" y="493050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530" y="2989585"/>
            <a:ext cx="5365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775" y="4231921"/>
            <a:ext cx="5365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3472062" y="3717032"/>
            <a:ext cx="4155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366" y="5437857"/>
            <a:ext cx="5365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043575" y="6124946"/>
            <a:ext cx="457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5543" y="5781312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93687" y="5813963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75532" y="6090545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44008" y="6159606"/>
            <a:ext cx="523136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50381" y="5896346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sz="40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95987" y="5931006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78362" y="6135436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00163" y="5951598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75903" y="6135436"/>
            <a:ext cx="51140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0059" y="5021333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40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4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post-6773-11631909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682518" flipH="1">
            <a:off x="5867343" y="1757435"/>
            <a:ext cx="28082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993062" cy="2620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solidFill>
                <a:srgbClr val="000080"/>
              </a:solidFill>
              <a:cs typeface="Arial"/>
            </a:endParaRPr>
          </a:p>
        </p:txBody>
      </p:sp>
      <p:pic>
        <p:nvPicPr>
          <p:cNvPr id="5124" name="Picture 5" descr="post-6773-11631909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-421179">
            <a:off x="474250" y="1725509"/>
            <a:ext cx="2735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476" y="5157192"/>
            <a:ext cx="8424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Фізкультхвілінка для вачэй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1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5"/>
            <a:ext cx="8820472" cy="1285883"/>
          </a:xfrm>
        </p:spPr>
        <p:txBody>
          <a:bodyPr>
            <a:normAutofit/>
          </a:bodyPr>
          <a:lstStyle/>
          <a:p>
            <a: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Яраслаў Мудры-сын Рагнеды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886200"/>
            <a:ext cx="334327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Boss\Мои документы\Мои рисунки\Yaroslav_the_Wis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98884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66"/>
          <a:stretch/>
        </p:blipFill>
        <p:spPr bwMode="auto">
          <a:xfrm>
            <a:off x="4643438" y="1928802"/>
            <a:ext cx="3799012" cy="4602240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3702"/>
            <a:ext cx="7772400" cy="1470025"/>
          </a:xfrm>
        </p:spPr>
        <p:txBody>
          <a:bodyPr>
            <a:noAutofit/>
          </a:bodyPr>
          <a:lstStyle/>
          <a:p>
            <a: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Што абазначае слова </a:t>
            </a:r>
            <a:b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“мудры”?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126538"/>
            <a:ext cx="6400800" cy="1752600"/>
          </a:xfrm>
        </p:spPr>
        <p:txBody>
          <a:bodyPr>
            <a:normAutofit/>
          </a:bodyPr>
          <a:lstStyle/>
          <a:p>
            <a:pPr algn="just"/>
            <a:endParaRPr lang="be-BY" i="1" dirty="0" smtClean="0">
              <a:solidFill>
                <a:srgbClr val="0A1D52"/>
              </a:solidFill>
            </a:endParaRPr>
          </a:p>
        </p:txBody>
      </p:sp>
      <p:pic>
        <p:nvPicPr>
          <p:cNvPr id="5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/>
          <a:srcRect t="18841" b="14493"/>
          <a:stretch>
            <a:fillRect/>
          </a:stretch>
        </p:blipFill>
        <p:spPr bwMode="auto">
          <a:xfrm>
            <a:off x="6858016" y="0"/>
            <a:ext cx="2607453" cy="2357431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3707904" y="4149080"/>
            <a:ext cx="5040560" cy="2532864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Надзелены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глыбокім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жыццевым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вопытам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0657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Овал 5"/>
          <p:cNvGrpSpPr>
            <a:grpSpLocks noGrp="1"/>
          </p:cNvGrpSpPr>
          <p:nvPr/>
        </p:nvGrpSpPr>
        <p:grpSpPr bwMode="auto">
          <a:xfrm>
            <a:off x="-994" y="863917"/>
            <a:ext cx="5148064" cy="6017422"/>
            <a:chOff x="1609" y="257"/>
            <a:chExt cx="2588" cy="2903"/>
          </a:xfrm>
        </p:grpSpPr>
        <p:pic>
          <p:nvPicPr>
            <p:cNvPr id="6" name="Овал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9" y="257"/>
              <a:ext cx="2588" cy="29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96" y="692"/>
              <a:ext cx="1813" cy="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72133" y="2285992"/>
            <a:ext cx="314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Яраслаў Мудры</a:t>
            </a:r>
          </a:p>
          <a:p>
            <a:pPr algn="ctr"/>
            <a:endParaRPr lang="be-BY" sz="4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978-1054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4"/>
          <a:srcRect t="18841" b="14493"/>
          <a:stretch>
            <a:fillRect/>
          </a:stretch>
        </p:blipFill>
        <p:spPr bwMode="auto">
          <a:xfrm>
            <a:off x="7143768" y="1"/>
            <a:ext cx="2286016" cy="2214554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048" y="-32314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5" y="830595"/>
            <a:ext cx="7072361" cy="637922"/>
          </a:xfrm>
        </p:spPr>
        <p:txBody>
          <a:bodyPr>
            <a:normAutofit fontScale="90000"/>
          </a:bodyPr>
          <a:lstStyle/>
          <a:p>
            <a:r>
              <a:rPr lang="be-BY" i="1" dirty="0" smtClean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e-BY" i="1" dirty="0" smtClean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</a:br>
            <a:endParaRPr lang="ru-RU" i="1" dirty="0">
              <a:solidFill>
                <a:srgbClr val="0A1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661248"/>
            <a:ext cx="7629556" cy="155374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A1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0666" y="4699874"/>
            <a:ext cx="6372200" cy="2088232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ІІ рад-</a:t>
            </a:r>
            <a:r>
              <a:rPr lang="be-BY" sz="3600" b="1" dirty="0" smtClean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распаўсюджванне хрысціянства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-180528" y="2624317"/>
            <a:ext cx="4158208" cy="208815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be-BY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рад-</a:t>
            </a:r>
            <a:r>
              <a:rPr lang="be-BY" sz="3600" b="1" dirty="0" smtClean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асветніцкая</a:t>
            </a:r>
            <a:r>
              <a:rPr lang="en-US" sz="3600" b="1" dirty="0" smtClean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sz="3600" b="1" dirty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дзейнасць 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84919" y="2174387"/>
            <a:ext cx="242316" cy="23987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779891">
            <a:off x="3350115" y="2038804"/>
            <a:ext cx="204524" cy="6452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975097" flipH="1">
            <a:off x="5619408" y="2080801"/>
            <a:ext cx="202203" cy="62127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592026"/>
            <a:ext cx="5832648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Работа па падручніку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be-BY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(с. 43-45)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82674" y="2624317"/>
            <a:ext cx="4662454" cy="208815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be-BY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рад-</a:t>
            </a:r>
            <a:r>
              <a:rPr lang="be-BY" sz="3600" b="1" dirty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заканадаўчая</a:t>
            </a:r>
            <a:r>
              <a:rPr lang="en-US" sz="3600" b="1" dirty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sz="3600" b="1" dirty="0">
                <a:solidFill>
                  <a:srgbClr val="0A1D52"/>
                </a:solidFill>
                <a:latin typeface="Arial" pitchFamily="34" charset="0"/>
                <a:cs typeface="Arial" pitchFamily="34" charset="0"/>
              </a:rPr>
              <a:t>дзейнасць </a:t>
            </a:r>
            <a:endParaRPr lang="ru-RU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016" y="234941"/>
            <a:ext cx="2614768" cy="2082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86388"/>
            <a:ext cx="7772400" cy="1000132"/>
          </a:xfrm>
        </p:spPr>
        <p:txBody>
          <a:bodyPr/>
          <a:lstStyle/>
          <a:p>
            <a:endParaRPr lang="ru-RU" b="1" i="1" dirty="0">
              <a:solidFill>
                <a:srgbClr val="0A1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483" y="0"/>
            <a:ext cx="97821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448" y="5534025"/>
            <a:ext cx="978114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65853" y="2785044"/>
            <a:ext cx="3979416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7494" y="2796893"/>
            <a:ext cx="395572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www.funlib.ru/cimg/2014/101708/2322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349" y="461202"/>
            <a:ext cx="8662509" cy="626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795</TotalTime>
  <Words>168</Words>
  <Application>Microsoft Office PowerPoint</Application>
  <PresentationFormat>Экран (4:3)</PresentationFormat>
  <Paragraphs>78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Оформление по умолчанию</vt:lpstr>
      <vt:lpstr>Слайд 1</vt:lpstr>
      <vt:lpstr>Праверка дамашняга задання</vt:lpstr>
      <vt:lpstr>Слайд 3</vt:lpstr>
      <vt:lpstr>Слайд 4</vt:lpstr>
      <vt:lpstr>Яраслаў Мудры-сын Рагнеды</vt:lpstr>
      <vt:lpstr>Што абазначае слова  “мудры”?</vt:lpstr>
      <vt:lpstr>Слайд 7</vt:lpstr>
      <vt:lpstr> </vt:lpstr>
      <vt:lpstr>Слайд 9</vt:lpstr>
      <vt:lpstr>Слайд 10</vt:lpstr>
      <vt:lpstr>Асветніцкая дзейнасць</vt:lpstr>
      <vt:lpstr> Повесть</vt:lpstr>
      <vt:lpstr>Распаўсюджванне хрысціянства</vt:lpstr>
      <vt:lpstr>Кіеў стаў адным з самых прыгожых гарадоў свету</vt:lpstr>
      <vt:lpstr>І пабудаваў ён на Волзе горад-  і назваў яго Яраслаўль</vt:lpstr>
      <vt:lpstr>“Руская праўда”-  першы закон</vt:lpstr>
      <vt:lpstr>Слайд 17</vt:lpstr>
      <vt:lpstr>Запавет Яраслава сынам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Мая Радзіма- Беларусь</dc:title>
  <dc:creator>Admin</dc:creator>
  <cp:lastModifiedBy>Admin</cp:lastModifiedBy>
  <cp:revision>91</cp:revision>
  <dcterms:created xsi:type="dcterms:W3CDTF">2016-11-16T20:26:20Z</dcterms:created>
  <dcterms:modified xsi:type="dcterms:W3CDTF">2017-04-06T19:22:37Z</dcterms:modified>
</cp:coreProperties>
</file>